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1258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2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3BB3DF-35D7-40C7-9EF5-2832C57FD873}"/>
              </a:ext>
            </a:extLst>
          </p:cNvPr>
          <p:cNvSpPr txBox="1"/>
          <p:nvPr/>
        </p:nvSpPr>
        <p:spPr>
          <a:xfrm>
            <a:off x="1752600" y="5486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</a:rPr>
              <a:t>One Step Algebra Equation </a:t>
            </a:r>
            <a:endParaRPr lang="en-US" sz="9600" b="1" i="1" dirty="0">
              <a:solidFill>
                <a:srgbClr val="FF0000"/>
              </a:solidFill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8" name="TextBox1" r:id="rId2" imgW="1295280" imgH="1028880"/>
        </mc:Choice>
        <mc:Fallback>
          <p:control name="TextBox1" r:id="rId2" imgW="1295280" imgH="1028880">
            <p:pic>
              <p:nvPicPr>
                <p:cNvPr id="3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9" name="TextBox2" r:id="rId3" imgW="1295280" imgH="1028880"/>
        </mc:Choice>
        <mc:Fallback>
          <p:control name="TextBox2" r:id="rId3" imgW="1295280" imgH="1028880">
            <p:pic>
              <p:nvPicPr>
                <p:cNvPr id="4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X + 10 =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79277" y="48011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3700" y="456307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X + 6 = 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3700" y="452943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33700" y="46482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4111E8-CC7E-4352-9041-D303AEA074BD}"/>
              </a:ext>
            </a:extLst>
          </p:cNvPr>
          <p:cNvSpPr txBox="1"/>
          <p:nvPr/>
        </p:nvSpPr>
        <p:spPr>
          <a:xfrm>
            <a:off x="3200400" y="1676399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X + 12 = 25</a:t>
            </a:r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19400" y="4576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585BE-2E6D-463B-BBE2-A5D4C5E18CD5}"/>
              </a:ext>
            </a:extLst>
          </p:cNvPr>
          <p:cNvSpPr txBox="1"/>
          <p:nvPr/>
        </p:nvSpPr>
        <p:spPr>
          <a:xfrm>
            <a:off x="2514600" y="15240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X + 2 = 17</a:t>
            </a:r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A. Down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33800" y="462619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09900" y="1671935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X + 3 = 17</a:t>
            </a:r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53524" y="685800"/>
            <a:ext cx="5334000" cy="2895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D9EF56-B365-49F3-A5FC-DAABECD13E58}"/>
              </a:ext>
            </a:extLst>
          </p:cNvPr>
          <p:cNvSpPr txBox="1"/>
          <p:nvPr/>
        </p:nvSpPr>
        <p:spPr>
          <a:xfrm>
            <a:off x="2667000" y="13716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/>
              <a:t>X + 21 = 40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45A1D8-3B50-412A-B120-32B3747E2B2A}"/>
              </a:ext>
            </a:extLst>
          </p:cNvPr>
          <p:cNvSpPr txBox="1"/>
          <p:nvPr/>
        </p:nvSpPr>
        <p:spPr>
          <a:xfrm>
            <a:off x="3695700" y="4214515"/>
            <a:ext cx="1581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/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53524" y="3935963"/>
            <a:ext cx="5105400" cy="22098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17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658229" y="4914900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141B1-CC4E-44FF-8125-C41770185449}"/>
              </a:ext>
            </a:extLst>
          </p:cNvPr>
          <p:cNvSpPr txBox="1"/>
          <p:nvPr/>
        </p:nvSpPr>
        <p:spPr>
          <a:xfrm>
            <a:off x="2819400" y="1752600"/>
            <a:ext cx="4067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/>
              <a:t>X + 2 = 19</a:t>
            </a:r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087339"/>
            <a:ext cx="7086600" cy="32004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828800" y="4705161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2" name="Rectangle 1"/>
          <p:cNvSpPr/>
          <p:nvPr/>
        </p:nvSpPr>
        <p:spPr>
          <a:xfrm>
            <a:off x="2362200" y="2209800"/>
            <a:ext cx="36767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/>
              <a:t>X + 10 = 21</a:t>
            </a:r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16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057400" y="4561659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0800" y="1981200"/>
            <a:ext cx="502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/>
              <a:t>X + 8 = 24 </a:t>
            </a:r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232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24000" y="4923388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2736202" y="2061001"/>
            <a:ext cx="6229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/>
              <a:t>X + 20 = 30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5400"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110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Berlin Sans FB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37</cp:revision>
  <dcterms:created xsi:type="dcterms:W3CDTF">2017-02-08T17:23:45Z</dcterms:created>
  <dcterms:modified xsi:type="dcterms:W3CDTF">2021-05-22T22:30:17Z</dcterms:modified>
</cp:coreProperties>
</file>