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CC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78" d="100"/>
          <a:sy n="78" d="100"/>
        </p:scale>
        <p:origin x="23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433F8-DE53-42CF-A521-0987B82768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32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84C20-6219-4C42-A7AB-4580AECAD1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92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089EE-2178-4C00-AF6C-8514FEDC7C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98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24CBC-F00A-45A6-ADC2-1D097A5D92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7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6ABFC-F05B-4A42-92AE-4FFC38A2C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07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F15BC-978A-41F9-AA93-3BFE5DFF6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5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8E6D9-1A79-41AD-864D-5241AE31B5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9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B5405-1E9F-46F8-9BD4-7B0A0CB13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0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E04B3-1E07-4FF5-BC70-645FECD32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14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C9A2B-4A0F-42B2-B4CB-3A02C9D9A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5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CE30A-A06F-4275-80AD-BB72EA7B4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49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F41809-CC60-4063-97EA-DA97E6F899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5" Type="http://schemas.openxmlformats.org/officeDocument/2006/relationships/image" Target="../media/image1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gi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0.png"/><Relationship Id="rId18" Type="http://schemas.microsoft.com/office/2007/relationships/hdphoto" Target="../media/hdphoto7.wdp"/><Relationship Id="rId3" Type="http://schemas.openxmlformats.org/officeDocument/2006/relationships/image" Target="../media/image2.gif"/><Relationship Id="rId7" Type="http://schemas.openxmlformats.org/officeDocument/2006/relationships/image" Target="../media/image17.png"/><Relationship Id="rId12" Type="http://schemas.microsoft.com/office/2007/relationships/hdphoto" Target="../media/hdphoto4.wdp"/><Relationship Id="rId17" Type="http://schemas.openxmlformats.org/officeDocument/2006/relationships/image" Target="../media/image22.png"/><Relationship Id="rId2" Type="http://schemas.openxmlformats.org/officeDocument/2006/relationships/image" Target="../media/image15.jpg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image" Target="../media/image14.gif"/><Relationship Id="rId9" Type="http://schemas.openxmlformats.org/officeDocument/2006/relationships/image" Target="../media/image18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34.gif"/><Relationship Id="rId18" Type="http://schemas.openxmlformats.org/officeDocument/2006/relationships/image" Target="../media/image39.gif"/><Relationship Id="rId3" Type="http://schemas.openxmlformats.org/officeDocument/2006/relationships/image" Target="../media/image24.gif"/><Relationship Id="rId21" Type="http://schemas.openxmlformats.org/officeDocument/2006/relationships/image" Target="../media/image42.gif"/><Relationship Id="rId7" Type="http://schemas.openxmlformats.org/officeDocument/2006/relationships/image" Target="../media/image28.gif"/><Relationship Id="rId12" Type="http://schemas.openxmlformats.org/officeDocument/2006/relationships/image" Target="../media/image33.gif"/><Relationship Id="rId17" Type="http://schemas.openxmlformats.org/officeDocument/2006/relationships/image" Target="../media/image38.gif"/><Relationship Id="rId2" Type="http://schemas.openxmlformats.org/officeDocument/2006/relationships/image" Target="../media/image23.wmf"/><Relationship Id="rId16" Type="http://schemas.openxmlformats.org/officeDocument/2006/relationships/image" Target="../media/image37.gif"/><Relationship Id="rId20" Type="http://schemas.openxmlformats.org/officeDocument/2006/relationships/image" Target="../media/image4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11" Type="http://schemas.openxmlformats.org/officeDocument/2006/relationships/image" Target="../media/image32.gif"/><Relationship Id="rId5" Type="http://schemas.openxmlformats.org/officeDocument/2006/relationships/image" Target="../media/image26.gif"/><Relationship Id="rId15" Type="http://schemas.openxmlformats.org/officeDocument/2006/relationships/image" Target="../media/image36.gif"/><Relationship Id="rId23" Type="http://schemas.openxmlformats.org/officeDocument/2006/relationships/image" Target="../media/image44.gif"/><Relationship Id="rId10" Type="http://schemas.openxmlformats.org/officeDocument/2006/relationships/image" Target="../media/image31.gif"/><Relationship Id="rId19" Type="http://schemas.openxmlformats.org/officeDocument/2006/relationships/image" Target="../media/image40.gif"/><Relationship Id="rId4" Type="http://schemas.openxmlformats.org/officeDocument/2006/relationships/image" Target="../media/image25.gif"/><Relationship Id="rId9" Type="http://schemas.openxmlformats.org/officeDocument/2006/relationships/image" Target="../media/image30.gif"/><Relationship Id="rId14" Type="http://schemas.openxmlformats.org/officeDocument/2006/relationships/image" Target="../media/image35.gif"/><Relationship Id="rId22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228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0"/>
            <a:ext cx="3505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CC0000"/>
                </a:solidFill>
              </a:rPr>
              <a:t>What animals belong on the farm?</a:t>
            </a:r>
          </a:p>
        </p:txBody>
      </p:sp>
      <p:pic>
        <p:nvPicPr>
          <p:cNvPr id="2058" name="Picture 10" descr="F:\COURSES\MULTIMEDIA\Animals\anidog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7" y="2451609"/>
            <a:ext cx="1017588" cy="8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66CCFF"/>
                </a:solidFill>
              </a:rPr>
              <a:t>                 </a:t>
            </a:r>
            <a:r>
              <a:rPr lang="en-US" altLang="en-US" dirty="0">
                <a:solidFill>
                  <a:srgbClr val="FFFF00"/>
                </a:solidFill>
              </a:rPr>
              <a:t>Drag the objects that don’t  belong on the farm</a:t>
            </a:r>
            <a:r>
              <a:rPr lang="en-US" altLang="en-US" dirty="0">
                <a:solidFill>
                  <a:srgbClr val="66CCFF"/>
                </a:solidFill>
              </a:rPr>
              <a:t>.</a:t>
            </a:r>
          </a:p>
        </p:txBody>
      </p:sp>
      <p:pic>
        <p:nvPicPr>
          <p:cNvPr id="2074" name="Picture 26" descr="C:\Documents and Settings\weclient\Application Data\Microsoft\Media Catalog\Downloaded Clips\cl0\AG00213_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86" y="4059844"/>
            <a:ext cx="1450975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0" y="4800600"/>
            <a:ext cx="2895600" cy="17526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Not on the farm</a:t>
            </a:r>
            <a:endParaRPr lang="en-US" dirty="0"/>
          </a:p>
        </p:txBody>
      </p:sp>
      <p:pic>
        <p:nvPicPr>
          <p:cNvPr id="2080" name="Picture 32" descr="sheep    animati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5177697"/>
            <a:ext cx="1457325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lamb    animati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777" y="1796870"/>
            <a:ext cx="1847850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black and white cow    animatio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90" y="5069576"/>
            <a:ext cx="9239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black and white cow    animation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1" y="4016208"/>
            <a:ext cx="117157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farm  animation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7" y="2973303"/>
            <a:ext cx="1485900" cy="14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 jumping  pig animation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229" y="3686174"/>
            <a:ext cx="923925" cy="111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animated crocodile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227" y="3836305"/>
            <a:ext cx="1019175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giraffe animation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95" y="1594028"/>
            <a:ext cx="14097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5A62E8-BA92-4BBB-B87A-50A0F2F0CD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206" y="3470367"/>
            <a:ext cx="869454" cy="1254020"/>
          </a:xfrm>
          <a:prstGeom prst="rect">
            <a:avLst/>
          </a:prstGeom>
        </p:spPr>
      </p:pic>
      <p:pic>
        <p:nvPicPr>
          <p:cNvPr id="1026" name="Picture 2" descr="Dinosaur Graphics ">
            <a:extLst>
              <a:ext uri="{FF2B5EF4-FFF2-40B4-BE49-F238E27FC236}">
                <a16:creationId xmlns:a16="http://schemas.microsoft.com/office/drawing/2014/main" id="{0D09FB28-C6D2-4D91-8788-3C59019642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450767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nosaur Graphics ">
            <a:extLst>
              <a:ext uri="{FF2B5EF4-FFF2-40B4-BE49-F238E27FC236}">
                <a16:creationId xmlns:a16="http://schemas.microsoft.com/office/drawing/2014/main" id="{2F593D3A-A131-4E60-BD6A-C038AE756B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95" y="1152892"/>
            <a:ext cx="14287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228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0"/>
            <a:ext cx="3505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CC0000"/>
                </a:solidFill>
              </a:rPr>
              <a:t>What animals belong on the farm?</a:t>
            </a:r>
          </a:p>
        </p:txBody>
      </p:sp>
      <p:pic>
        <p:nvPicPr>
          <p:cNvPr id="2058" name="Picture 10" descr="F:\COURSES\MULTIMEDIA\Animals\anidog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5393"/>
            <a:ext cx="1017588" cy="8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66CCFF"/>
                </a:solidFill>
              </a:rPr>
              <a:t>                 </a:t>
            </a:r>
            <a:r>
              <a:rPr lang="en-US" altLang="en-US" dirty="0"/>
              <a:t>Drag the objects that do not belong in the pool</a:t>
            </a:r>
            <a:r>
              <a:rPr lang="en-US" altLang="en-US" dirty="0">
                <a:solidFill>
                  <a:srgbClr val="66CCFF"/>
                </a:solidFill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0" y="4800600"/>
            <a:ext cx="2895600" cy="17526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Not in the pool</a:t>
            </a:r>
            <a:endParaRPr lang="en-US" dirty="0"/>
          </a:p>
        </p:txBody>
      </p:sp>
      <p:pic>
        <p:nvPicPr>
          <p:cNvPr id="1028" name="Picture 4" descr="Dinosaur Graphics ">
            <a:extLst>
              <a:ext uri="{FF2B5EF4-FFF2-40B4-BE49-F238E27FC236}">
                <a16:creationId xmlns:a16="http://schemas.microsoft.com/office/drawing/2014/main" id="{2F593D3A-A131-4E60-BD6A-C038AE756B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95" y="1152892"/>
            <a:ext cx="14287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C4DD2D-4518-460B-917E-FE9DCE5DE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13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217" y="1782455"/>
            <a:ext cx="981075" cy="1019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B3DA5E-B38B-4C7C-A27F-9F22D94DD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4348" r="9751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0475" y="1983295"/>
            <a:ext cx="808312" cy="1019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32B66E-C6E3-4D70-9365-2D580D4D9A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454" b="9570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59077" y="1824065"/>
            <a:ext cx="1017588" cy="1337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9D900-51BE-4C92-9DA2-71E9EE33C3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24" b="97735" l="0" r="9882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5647" y="2499226"/>
            <a:ext cx="1102445" cy="1335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66928C-F38B-4C99-885A-168B0F5868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60" b="97810" l="178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2400" y="5691283"/>
            <a:ext cx="2133600" cy="1304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F6828F-A045-4C38-A6D8-6FE8CF3D3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78" b="97122" l="0" r="9803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7197" y="2365708"/>
            <a:ext cx="1279542" cy="871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81F250-42D1-41C0-BD8E-1CBD8E1EF2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04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8733" y="4077361"/>
            <a:ext cx="1279542" cy="98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8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WSHS\SYS\COURSES\MSOFF2K2\PFiles\MSOffice\Clipart\standard\stddir4\tr00569_.wmf">
            <a:extLst>
              <a:ext uri="{FF2B5EF4-FFF2-40B4-BE49-F238E27FC236}">
                <a16:creationId xmlns:a16="http://schemas.microsoft.com/office/drawing/2014/main" id="{81600EEA-1561-4FFA-BDF2-A3D43ECAB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6">
            <a:extLst>
              <a:ext uri="{FF2B5EF4-FFF2-40B4-BE49-F238E27FC236}">
                <a16:creationId xmlns:a16="http://schemas.microsoft.com/office/drawing/2014/main" id="{F67A3B92-09F8-4D3F-A0CA-7D97A07C9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64150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Place the objects in their right places.</a:t>
            </a:r>
          </a:p>
        </p:txBody>
      </p:sp>
      <p:pic>
        <p:nvPicPr>
          <p:cNvPr id="2052" name="Picture 19" descr=" yellow bird  animation">
            <a:extLst>
              <a:ext uri="{FF2B5EF4-FFF2-40B4-BE49-F238E27FC236}">
                <a16:creationId xmlns:a16="http://schemas.microsoft.com/office/drawing/2014/main" id="{3E9C1ECA-FE15-47B6-94A4-7B046C4C9A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0" y="4802188"/>
            <a:ext cx="13906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1" descr="flying macaws   animation">
            <a:extLst>
              <a:ext uri="{FF2B5EF4-FFF2-40B4-BE49-F238E27FC236}">
                <a16:creationId xmlns:a16="http://schemas.microsoft.com/office/drawing/2014/main" id="{CEF7DAA1-DC4F-4A10-A1A1-E0BFB09094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5562600"/>
            <a:ext cx="1809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3" descr=" Butterfly Animation">
            <a:extLst>
              <a:ext uri="{FF2B5EF4-FFF2-40B4-BE49-F238E27FC236}">
                <a16:creationId xmlns:a16="http://schemas.microsoft.com/office/drawing/2014/main" id="{A7742CAF-E47C-4891-81EE-13AC1E7FF2D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4083050"/>
            <a:ext cx="1314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25" descr="dancing elephant  animation">
            <a:extLst>
              <a:ext uri="{FF2B5EF4-FFF2-40B4-BE49-F238E27FC236}">
                <a16:creationId xmlns:a16="http://schemas.microsoft.com/office/drawing/2014/main" id="{A60B8C24-2BAF-40E1-9B06-EDB32974F8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985838"/>
            <a:ext cx="13335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27" descr="manta ray animations">
            <a:extLst>
              <a:ext uri="{FF2B5EF4-FFF2-40B4-BE49-F238E27FC236}">
                <a16:creationId xmlns:a16="http://schemas.microsoft.com/office/drawing/2014/main" id="{DFD41231-5C16-4D23-8FDB-7B3EC5C03B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715963"/>
            <a:ext cx="10953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9" descr="orca diving animations">
            <a:extLst>
              <a:ext uri="{FF2B5EF4-FFF2-40B4-BE49-F238E27FC236}">
                <a16:creationId xmlns:a16="http://schemas.microsoft.com/office/drawing/2014/main" id="{FC30F0B3-2C42-4755-9450-80B4C5FD8A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238250"/>
            <a:ext cx="1333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31" descr="whale spouting animations">
            <a:extLst>
              <a:ext uri="{FF2B5EF4-FFF2-40B4-BE49-F238E27FC236}">
                <a16:creationId xmlns:a16="http://schemas.microsoft.com/office/drawing/2014/main" id="{92F595C8-8669-4A73-AB66-03A4964ECC9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38" y="1857375"/>
            <a:ext cx="2343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33" descr="black and yellow fish animations">
            <a:extLst>
              <a:ext uri="{FF2B5EF4-FFF2-40B4-BE49-F238E27FC236}">
                <a16:creationId xmlns:a16="http://schemas.microsoft.com/office/drawing/2014/main" id="{E3215980-51F2-40CA-9CC8-097C4E32E0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662613"/>
            <a:ext cx="26193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35" descr="octopus animations">
            <a:extLst>
              <a:ext uri="{FF2B5EF4-FFF2-40B4-BE49-F238E27FC236}">
                <a16:creationId xmlns:a16="http://schemas.microsoft.com/office/drawing/2014/main" id="{B0B97868-5927-4FDA-93EF-580EAAFF30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605213"/>
            <a:ext cx="24574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37" descr="jelly fish animations">
            <a:extLst>
              <a:ext uri="{FF2B5EF4-FFF2-40B4-BE49-F238E27FC236}">
                <a16:creationId xmlns:a16="http://schemas.microsoft.com/office/drawing/2014/main" id="{78EBE757-92D0-475B-9B22-AE70DC483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611981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39" descr="fish inside a fish animations">
            <a:extLst>
              <a:ext uri="{FF2B5EF4-FFF2-40B4-BE49-F238E27FC236}">
                <a16:creationId xmlns:a16="http://schemas.microsoft.com/office/drawing/2014/main" id="{FE80D320-C87A-4903-93D8-1F0E30F2B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5476875"/>
            <a:ext cx="174783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41" descr="seahorse animations">
            <a:extLst>
              <a:ext uri="{FF2B5EF4-FFF2-40B4-BE49-F238E27FC236}">
                <a16:creationId xmlns:a16="http://schemas.microsoft.com/office/drawing/2014/main" id="{6F4A9830-D9D7-4EC0-AA6B-16371FA48F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3" y="5991225"/>
            <a:ext cx="5048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43" descr="tiger barb animation">
            <a:extLst>
              <a:ext uri="{FF2B5EF4-FFF2-40B4-BE49-F238E27FC236}">
                <a16:creationId xmlns:a16="http://schemas.microsoft.com/office/drawing/2014/main" id="{82346319-9BDA-40D9-99F1-CB2B6FDAF9F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413" y="249238"/>
            <a:ext cx="13430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45" descr="diver and fish animation">
            <a:extLst>
              <a:ext uri="{FF2B5EF4-FFF2-40B4-BE49-F238E27FC236}">
                <a16:creationId xmlns:a16="http://schemas.microsoft.com/office/drawing/2014/main" id="{5D4D66BE-AF34-4D90-A984-2B87DB9392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5405438"/>
            <a:ext cx="16954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47" descr="swinging monkey  animation">
            <a:extLst>
              <a:ext uri="{FF2B5EF4-FFF2-40B4-BE49-F238E27FC236}">
                <a16:creationId xmlns:a16="http://schemas.microsoft.com/office/drawing/2014/main" id="{6B2ED43E-EC97-40B9-AFF3-3F1C2390AF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3914775"/>
            <a:ext cx="6762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49" descr="monkey jumping  animation">
            <a:extLst>
              <a:ext uri="{FF2B5EF4-FFF2-40B4-BE49-F238E27FC236}">
                <a16:creationId xmlns:a16="http://schemas.microsoft.com/office/drawing/2014/main" id="{20B84C0C-6844-4C35-82F0-4D3B6AED05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2190750"/>
            <a:ext cx="12382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51" descr="mermaid   animation">
            <a:extLst>
              <a:ext uri="{FF2B5EF4-FFF2-40B4-BE49-F238E27FC236}">
                <a16:creationId xmlns:a16="http://schemas.microsoft.com/office/drawing/2014/main" id="{7FBB72D8-735A-4DB1-B94A-5E1F02023B5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2201863"/>
            <a:ext cx="9239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53" descr="moon and stars  animation">
            <a:extLst>
              <a:ext uri="{FF2B5EF4-FFF2-40B4-BE49-F238E27FC236}">
                <a16:creationId xmlns:a16="http://schemas.microsoft.com/office/drawing/2014/main" id="{3A7FBC4E-7665-4671-BF57-0464E2FFACA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4060825"/>
            <a:ext cx="15525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55" descr=" green and yellow snake  animation">
            <a:extLst>
              <a:ext uri="{FF2B5EF4-FFF2-40B4-BE49-F238E27FC236}">
                <a16:creationId xmlns:a16="http://schemas.microsoft.com/office/drawing/2014/main" id="{6E5B875A-DE87-4430-A621-FE637F8961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606675"/>
            <a:ext cx="1114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59" descr=" sun animation">
            <a:extLst>
              <a:ext uri="{FF2B5EF4-FFF2-40B4-BE49-F238E27FC236}">
                <a16:creationId xmlns:a16="http://schemas.microsoft.com/office/drawing/2014/main" id="{9912F9BF-098A-461A-B009-AECFCC799E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833813"/>
            <a:ext cx="44767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61" descr="  plane animation">
            <a:extLst>
              <a:ext uri="{FF2B5EF4-FFF2-40B4-BE49-F238E27FC236}">
                <a16:creationId xmlns:a16="http://schemas.microsoft.com/office/drawing/2014/main" id="{E637769D-3AA7-4FB8-BB3F-92E767F9A7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956175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53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Times New Roman</vt:lpstr>
      <vt:lpstr>Default Design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10</cp:revision>
  <dcterms:created xsi:type="dcterms:W3CDTF">2004-11-11T13:27:38Z</dcterms:created>
  <dcterms:modified xsi:type="dcterms:W3CDTF">2022-05-20T13:05:06Z</dcterms:modified>
</cp:coreProperties>
</file>