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77724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05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496484"/>
            <a:ext cx="6606540" cy="3183467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4802717"/>
            <a:ext cx="5829300" cy="2207683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2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279653"/>
            <a:ext cx="6703695" cy="3803649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119286"/>
            <a:ext cx="6703695" cy="2000249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7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434167"/>
            <a:ext cx="330327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434167"/>
            <a:ext cx="330327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2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486836"/>
            <a:ext cx="670369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241551"/>
            <a:ext cx="3288089" cy="109854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340100"/>
            <a:ext cx="3288089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241551"/>
            <a:ext cx="3304282" cy="109854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340100"/>
            <a:ext cx="3304282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1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9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09600"/>
            <a:ext cx="2506801" cy="213360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316569"/>
            <a:ext cx="3934778" cy="6498167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743200"/>
            <a:ext cx="2506801" cy="5082117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98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09600"/>
            <a:ext cx="2506801" cy="213360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316569"/>
            <a:ext cx="3934778" cy="6498167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743200"/>
            <a:ext cx="2506801" cy="5082117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69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486834"/>
            <a:ext cx="1675924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486834"/>
            <a:ext cx="4930616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9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486836"/>
            <a:ext cx="670369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434167"/>
            <a:ext cx="670369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8475136"/>
            <a:ext cx="174879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A8E72-0078-422E-94D5-0E12FD8D62B5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8475136"/>
            <a:ext cx="262318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8475136"/>
            <a:ext cx="174879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535FA-36FD-4B13-B029-506687061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EC7408-10FD-4F15-8EBC-A5F3090C2F8B}"/>
              </a:ext>
            </a:extLst>
          </p:cNvPr>
          <p:cNvSpPr/>
          <p:nvPr/>
        </p:nvSpPr>
        <p:spPr>
          <a:xfrm>
            <a:off x="1381991" y="1632303"/>
            <a:ext cx="5205845" cy="966612"/>
          </a:xfrm>
          <a:prstGeom prst="rect">
            <a:avLst/>
          </a:prstGeom>
          <a:noFill/>
          <a:ln>
            <a:noFill/>
          </a:ln>
        </p:spPr>
        <p:txBody>
          <a:bodyPr wrap="square" lIns="42863" tIns="21432" rIns="42863" bIns="21432">
            <a:spAutoFit/>
          </a:bodyPr>
          <a:lstStyle/>
          <a:p>
            <a:pPr algn="ctr"/>
            <a:r>
              <a:rPr lang="en-US" sz="6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Your title here</a:t>
            </a:r>
          </a:p>
        </p:txBody>
      </p:sp>
      <p:pic>
        <p:nvPicPr>
          <p:cNvPr id="1026" name="Picture 2" descr="http://www.willoughby-eastlake.k12.oh.us/classroom/technology/STORY-PHOTOS-1/scan0058%20(Small).jpg">
            <a:extLst>
              <a:ext uri="{FF2B5EF4-FFF2-40B4-BE49-F238E27FC236}">
                <a16:creationId xmlns:a16="http://schemas.microsoft.com/office/drawing/2014/main" id="{CA6BB78A-9758-46B7-BFDF-21E2653E5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821" y="2973141"/>
            <a:ext cx="3097789" cy="31977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6110F7-2E97-4DE1-881F-9F99F0EC0D46}"/>
              </a:ext>
            </a:extLst>
          </p:cNvPr>
          <p:cNvSpPr txBox="1"/>
          <p:nvPr/>
        </p:nvSpPr>
        <p:spPr>
          <a:xfrm>
            <a:off x="1995055" y="7616536"/>
            <a:ext cx="5361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mic Sans MS" panose="030F0702030302020204" pitchFamily="66" charset="0"/>
              </a:rPr>
              <a:t>Written by:  Your Name</a:t>
            </a:r>
          </a:p>
        </p:txBody>
      </p:sp>
    </p:spTree>
    <p:extLst>
      <p:ext uri="{BB962C8B-B14F-4D97-AF65-F5344CB8AC3E}">
        <p14:creationId xmlns:p14="http://schemas.microsoft.com/office/powerpoint/2010/main" val="408879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99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80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42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016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1" i="1" dirty="0">
            <a:latin typeface="Comic Sans MS" panose="030F0702030302020204" pitchFamily="66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</Words>
  <Application>Microsoft Office PowerPoint</Application>
  <PresentationFormat>Custom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4</cp:revision>
  <dcterms:created xsi:type="dcterms:W3CDTF">2019-05-02T11:25:12Z</dcterms:created>
  <dcterms:modified xsi:type="dcterms:W3CDTF">2019-05-02T23:13:18Z</dcterms:modified>
</cp:coreProperties>
</file>