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CC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79" d="100"/>
          <a:sy n="79" d="100"/>
        </p:scale>
        <p:origin x="1037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2433F8-DE53-42CF-A521-0987B82768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32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84C20-6219-4C42-A7AB-4580AECAD1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926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D089EE-2178-4C00-AF6C-8514FEDC7C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98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24CBC-F00A-45A6-ADC2-1D097A5D92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67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6ABFC-F05B-4A42-92AE-4FFC38A2CD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07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F15BC-978A-41F9-AA93-3BFE5DFF61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15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8E6D9-1A79-41AD-864D-5241AE31B5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93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B5405-1E9F-46F8-9BD4-7B0A0CB139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013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E04B3-1E07-4FF5-BC70-645FECD327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0143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C9A2B-4A0F-42B2-B4CB-3A02C9D9AB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54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CE30A-A06F-4275-80AD-BB72EA7B4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149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F41809-CC60-4063-97EA-DA97E6F899D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5" Type="http://schemas.openxmlformats.org/officeDocument/2006/relationships/image" Target="../media/image1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Relationship Id="rId1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0" y="2286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0"/>
            <a:ext cx="3505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rgbClr val="CC0000"/>
                </a:solidFill>
              </a:rPr>
              <a:t>What animals belong on the farm?</a:t>
            </a:r>
          </a:p>
        </p:txBody>
      </p:sp>
      <p:pic>
        <p:nvPicPr>
          <p:cNvPr id="2058" name="Picture 10" descr="F:\COURSES\MULTIMEDIA\Animals\anidog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7" y="2451609"/>
            <a:ext cx="1017588" cy="87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66CCFF"/>
                </a:solidFill>
              </a:rPr>
              <a:t>                 </a:t>
            </a:r>
            <a:r>
              <a:rPr lang="en-US" altLang="en-US" dirty="0">
                <a:solidFill>
                  <a:srgbClr val="FFFF00"/>
                </a:solidFill>
              </a:rPr>
              <a:t>Drag the objects that belong on the farm</a:t>
            </a:r>
            <a:r>
              <a:rPr lang="en-US" altLang="en-US" dirty="0">
                <a:solidFill>
                  <a:srgbClr val="66CCFF"/>
                </a:solidFill>
              </a:rPr>
              <a:t>.</a:t>
            </a:r>
          </a:p>
        </p:txBody>
      </p:sp>
      <p:pic>
        <p:nvPicPr>
          <p:cNvPr id="2074" name="Picture 26" descr="C:\Documents and Settings\weclient\Application Data\Microsoft\Media Catalog\Downloaded Clips\cl0\AG00213_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586" y="4059844"/>
            <a:ext cx="1450975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0" y="4800600"/>
            <a:ext cx="2895600" cy="17526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Not on the farm</a:t>
            </a:r>
            <a:endParaRPr lang="en-US" dirty="0"/>
          </a:p>
        </p:txBody>
      </p:sp>
      <p:pic>
        <p:nvPicPr>
          <p:cNvPr id="2080" name="Picture 32" descr="sheep    animati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5177697"/>
            <a:ext cx="1457325" cy="100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lamb    animation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777" y="1796870"/>
            <a:ext cx="1847850" cy="136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black and white cow    animation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490" y="5069576"/>
            <a:ext cx="9239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black and white cow    animation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1" y="4016208"/>
            <a:ext cx="1171575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farm  animation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37" y="2973303"/>
            <a:ext cx="1485900" cy="148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 jumping  pig animation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229" y="3686174"/>
            <a:ext cx="923925" cy="111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animated crocodile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227" y="3836305"/>
            <a:ext cx="1019175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giraffe animation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795" y="1594028"/>
            <a:ext cx="140970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5A62E8-BA92-4BBB-B87A-50A0F2F0CD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205" y="3419296"/>
            <a:ext cx="869454" cy="1254020"/>
          </a:xfrm>
          <a:prstGeom prst="rect">
            <a:avLst/>
          </a:prstGeom>
        </p:spPr>
      </p:pic>
      <p:pic>
        <p:nvPicPr>
          <p:cNvPr id="1026" name="Picture 2" descr="Dinosaur Graphics ">
            <a:extLst>
              <a:ext uri="{FF2B5EF4-FFF2-40B4-BE49-F238E27FC236}">
                <a16:creationId xmlns:a16="http://schemas.microsoft.com/office/drawing/2014/main" id="{0D09FB28-C6D2-4D91-8788-3C590196421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450767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nosaur Graphics ">
            <a:extLst>
              <a:ext uri="{FF2B5EF4-FFF2-40B4-BE49-F238E27FC236}">
                <a16:creationId xmlns:a16="http://schemas.microsoft.com/office/drawing/2014/main" id="{2F593D3A-A131-4E60-BD6A-C038AE756BA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495" y="1152892"/>
            <a:ext cx="14287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Default Design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6</cp:revision>
  <dcterms:created xsi:type="dcterms:W3CDTF">2004-11-11T13:27:38Z</dcterms:created>
  <dcterms:modified xsi:type="dcterms:W3CDTF">2019-11-19T00:34:18Z</dcterms:modified>
</cp:coreProperties>
</file>