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CC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0" d="100"/>
          <a:sy n="80" d="100"/>
        </p:scale>
        <p:origin x="-1426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433F8-DE53-42CF-A521-0987B82768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32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84C20-6219-4C42-A7AB-4580AECAD1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92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D089EE-2178-4C00-AF6C-8514FEDC7C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98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24CBC-F00A-45A6-ADC2-1D097A5D92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67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6ABFC-F05B-4A42-92AE-4FFC38A2C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07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F15BC-978A-41F9-AA93-3BFE5DFF61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5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8E6D9-1A79-41AD-864D-5241AE31B5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9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B5405-1E9F-46F8-9BD4-7B0A0CB139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01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E04B3-1E07-4FF5-BC70-645FECD32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14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C9A2B-4A0F-42B2-B4CB-3A02C9D9A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5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CE30A-A06F-4275-80AD-BB72EA7B4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149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F41809-CC60-4063-97EA-DA97E6F899D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2286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0"/>
            <a:ext cx="3505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CC0000"/>
                </a:solidFill>
              </a:rPr>
              <a:t>What animals belong on the farm?</a:t>
            </a:r>
          </a:p>
        </p:txBody>
      </p:sp>
      <p:pic>
        <p:nvPicPr>
          <p:cNvPr id="2058" name="Picture 10" descr="F:\COURSES\MULTIMEDIA\Animals\anidog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1017588" cy="87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66CCFF"/>
                </a:solidFill>
              </a:rPr>
              <a:t>                 </a:t>
            </a:r>
            <a:r>
              <a:rPr lang="en-US" altLang="en-US" dirty="0">
                <a:solidFill>
                  <a:srgbClr val="FFFF00"/>
                </a:solidFill>
              </a:rPr>
              <a:t>Drag the </a:t>
            </a:r>
            <a:r>
              <a:rPr lang="en-US" altLang="en-US" dirty="0" smtClean="0">
                <a:solidFill>
                  <a:srgbClr val="FFFF00"/>
                </a:solidFill>
              </a:rPr>
              <a:t>objects </a:t>
            </a:r>
            <a:r>
              <a:rPr lang="en-US" altLang="en-US" dirty="0">
                <a:solidFill>
                  <a:srgbClr val="FFFF00"/>
                </a:solidFill>
              </a:rPr>
              <a:t>that belong on the farm</a:t>
            </a:r>
            <a:r>
              <a:rPr lang="en-US" altLang="en-US" dirty="0">
                <a:solidFill>
                  <a:srgbClr val="66CCFF"/>
                </a:solidFill>
              </a:rPr>
              <a:t>.</a:t>
            </a:r>
          </a:p>
        </p:txBody>
      </p:sp>
      <p:pic>
        <p:nvPicPr>
          <p:cNvPr id="2074" name="Picture 26" descr="C:\Documents and Settings\weclient\Application Data\Microsoft\Media Catalog\Downloaded Clips\cl0\AG00213_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1450975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0" y="4800600"/>
            <a:ext cx="2895600" cy="17526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Not on the farm</a:t>
            </a:r>
            <a:endParaRPr lang="en-US" dirty="0"/>
          </a:p>
        </p:txBody>
      </p:sp>
      <p:pic>
        <p:nvPicPr>
          <p:cNvPr id="2080" name="Picture 32" descr="sheep    animati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" y="1524000"/>
            <a:ext cx="1457325" cy="10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lamb    animation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1485900"/>
            <a:ext cx="1847850" cy="13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black and white cow    animation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74" y="1485900"/>
            <a:ext cx="9239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black and white cow    animation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2" y="2743200"/>
            <a:ext cx="1171575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farm  animation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949325"/>
            <a:ext cx="1485900" cy="148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 jumping  pig animation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7" y="1976438"/>
            <a:ext cx="923925" cy="111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animated crocodile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7" y="2952750"/>
            <a:ext cx="1019175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giraffe animation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099" y="1663700"/>
            <a:ext cx="140970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Times New Roman</vt:lpstr>
      <vt:lpstr>Default Design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4</cp:revision>
  <dcterms:created xsi:type="dcterms:W3CDTF">2004-11-11T13:27:38Z</dcterms:created>
  <dcterms:modified xsi:type="dcterms:W3CDTF">2015-11-16T00:25:24Z</dcterms:modified>
</cp:coreProperties>
</file>