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56" r:id="rId3"/>
    <p:sldId id="257" r:id="rId4"/>
    <p:sldId id="258" r:id="rId5"/>
    <p:sldId id="260" r:id="rId6"/>
    <p:sldId id="262" r:id="rId7"/>
    <p:sldId id="264" r:id="rId8"/>
    <p:sldId id="259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8B798-FED0-4BE7-A131-96DB631E3541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ECF79-85E1-49F4-B67A-18D9B389A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ECF79-85E1-49F4-B67A-18D9B389AD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2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9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0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1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4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3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E3F8-7F75-4759-BA9A-EEEB6866C088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AF4749-5683-4161-81FD-7D3CA856EC75}"/>
              </a:ext>
            </a:extLst>
          </p:cNvPr>
          <p:cNvSpPr/>
          <p:nvPr/>
        </p:nvSpPr>
        <p:spPr>
          <a:xfrm>
            <a:off x="228600" y="76200"/>
            <a:ext cx="8763000" cy="6629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8ABBD8-378A-413E-AA6B-DDA6F6566D33}"/>
              </a:ext>
            </a:extLst>
          </p:cNvPr>
          <p:cNvSpPr/>
          <p:nvPr/>
        </p:nvSpPr>
        <p:spPr>
          <a:xfrm>
            <a:off x="260067" y="762000"/>
            <a:ext cx="8700074" cy="38472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This lessons is on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Colors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Addition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Math Picture Logic Puzzles</a:t>
            </a:r>
          </a:p>
          <a:p>
            <a:pPr marL="1371600" lvl="1" indent="-914400">
              <a:buFont typeface="+mj-lt"/>
              <a:buAutoNum type="alphaLcParenR"/>
            </a:pPr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Answers to Math Picture Logic is on last slide</a:t>
            </a:r>
          </a:p>
        </p:txBody>
      </p:sp>
    </p:spTree>
    <p:extLst>
      <p:ext uri="{BB962C8B-B14F-4D97-AF65-F5344CB8AC3E}">
        <p14:creationId xmlns:p14="http://schemas.microsoft.com/office/powerpoint/2010/main" val="138142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609600" y="6248400"/>
            <a:ext cx="81179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26D031D-0691-4693-B466-03DDAFC70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363792"/>
              </p:ext>
            </p:extLst>
          </p:nvPr>
        </p:nvGraphicFramePr>
        <p:xfrm>
          <a:off x="1524000" y="347980"/>
          <a:ext cx="60960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556092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946312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08469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Place colored shape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Shapes to choose from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0355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dirty="0"/>
                        <a:t>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50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Green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Orange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3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Yellow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4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Brown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2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Blue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9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27990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B4197AE3-AF65-4B17-8C85-711C0E3BE09C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535" y="1004337"/>
            <a:ext cx="609600" cy="5028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0AFF48-26A6-4E6F-9E85-E95875E964EF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8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00200"/>
            <a:ext cx="609600" cy="6426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BD374A-DF71-48BA-9D70-148B4C9C0511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319020"/>
            <a:ext cx="635000" cy="5156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9899C9-637B-4B9F-8A16-9DF2A91F3EEA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51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2910840"/>
            <a:ext cx="660400" cy="660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C2C4B4-B370-4018-8D83-2B6E69A4FD32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5" y="3558696"/>
            <a:ext cx="598170" cy="5981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9903BA-83CB-4987-90F2-6BBFC90B3C2A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40" y="4218383"/>
            <a:ext cx="620395" cy="609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7730AA-EA91-4F1B-956F-EE390BE81559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5" y="4804009"/>
            <a:ext cx="647700" cy="6146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C752BB-7CB2-4191-9A51-A44846BC46A4}"/>
              </a:ext>
            </a:extLst>
          </p:cNvPr>
          <p:cNvPicPr/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7484">
            <a:off x="6337301" y="5408226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A9A548-34CE-409D-8343-E33635BF23E7}"/>
              </a:ext>
            </a:extLst>
          </p:cNvPr>
          <p:cNvSpPr txBox="1"/>
          <p:nvPr/>
        </p:nvSpPr>
        <p:spPr>
          <a:xfrm>
            <a:off x="990600" y="6400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Move colors to their names</a:t>
            </a:r>
          </a:p>
        </p:txBody>
      </p:sp>
    </p:spTree>
    <p:extLst>
      <p:ext uri="{BB962C8B-B14F-4D97-AF65-F5344CB8AC3E}">
        <p14:creationId xmlns:p14="http://schemas.microsoft.com/office/powerpoint/2010/main" val="276502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E33A4A12-B864-47AA-A7D3-9CCCA177B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45684"/>
              </p:ext>
            </p:extLst>
          </p:nvPr>
        </p:nvGraphicFramePr>
        <p:xfrm>
          <a:off x="603380" y="1981200"/>
          <a:ext cx="8077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125">
                  <a:extLst>
                    <a:ext uri="{9D8B030D-6E8A-4147-A177-3AD203B41FA5}">
                      <a16:colId xmlns:a16="http://schemas.microsoft.com/office/drawing/2014/main" val="2501160516"/>
                    </a:ext>
                  </a:extLst>
                </a:gridCol>
                <a:gridCol w="1817370">
                  <a:extLst>
                    <a:ext uri="{9D8B030D-6E8A-4147-A177-3AD203B41FA5}">
                      <a16:colId xmlns:a16="http://schemas.microsoft.com/office/drawing/2014/main" val="1505374545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656241494"/>
                    </a:ext>
                  </a:extLst>
                </a:gridCol>
                <a:gridCol w="1716405">
                  <a:extLst>
                    <a:ext uri="{9D8B030D-6E8A-4147-A177-3AD203B41FA5}">
                      <a16:colId xmlns:a16="http://schemas.microsoft.com/office/drawing/2014/main" val="1445021881"/>
                    </a:ext>
                  </a:extLst>
                </a:gridCol>
              </a:tblGrid>
              <a:tr h="125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96794"/>
                  </a:ext>
                </a:extLst>
              </a:tr>
              <a:tr h="11741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526515"/>
                  </a:ext>
                </a:extLst>
              </a:tr>
              <a:tr h="10030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6074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803716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4CE392E9-2EBE-4A3A-A392-8D4A4C5A00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2230981"/>
            <a:ext cx="1676400" cy="768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C7DB95-9C64-4EB3-ADCA-480803D8C5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4439893"/>
            <a:ext cx="1808584" cy="838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88C503-CBD1-4C08-9C98-79C71BC892C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3479651"/>
            <a:ext cx="1600200" cy="697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71B688-8FB6-4F43-9988-ACCA948D77D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5527312"/>
            <a:ext cx="1615440" cy="897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0FF779-2620-4A8D-9FBF-C2B82E20A65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46" y="2305671"/>
            <a:ext cx="1828800" cy="806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8AFCA0-8BF0-4614-B109-761916A54CC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11" y="3444726"/>
            <a:ext cx="1752600" cy="7321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707B81-EC45-4648-9165-001B599E778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50" y="4495488"/>
            <a:ext cx="1854199" cy="838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400082-D0A9-4218-867A-1844B8FA9BF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5736188"/>
            <a:ext cx="1600200" cy="6610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6B6691-8476-4FED-893A-178917277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7883" y="153212"/>
            <a:ext cx="1190625" cy="8096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E88263-BBA2-4466-B402-7C7BF5D03F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380" y="181787"/>
            <a:ext cx="1209675" cy="7810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5077FE-9CF7-4A22-A8DF-41C7E41070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0356" y="153212"/>
            <a:ext cx="1504950" cy="838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933EAF-71F9-47CC-9ABE-7E1D9BBF44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7154" y="181787"/>
            <a:ext cx="1485900" cy="838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83C126-9C12-4ACE-94AB-2391864D4E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445" y="1076731"/>
            <a:ext cx="1809750" cy="819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69854B-6E93-402B-9BA7-5326D4837A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9415" y="1076731"/>
            <a:ext cx="1781175" cy="8191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B99EDE2-830D-4E4A-AE13-CB80548B89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58855" y="1067206"/>
            <a:ext cx="1819275" cy="838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3AD82A-E829-4609-8621-3DD86271D80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73192" y="1037694"/>
            <a:ext cx="18764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0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B593C8-2E44-477D-97BF-29B129D96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319087"/>
            <a:ext cx="822007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4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056750-C706-481D-BDF1-9B390C818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266700"/>
            <a:ext cx="82391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9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96850D-9E9D-4A43-94A5-34AC6A180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247650"/>
            <a:ext cx="82677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2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C5ED26-6CEB-4578-8A4E-365BCA57C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42887"/>
            <a:ext cx="84391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7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CCEE63-3882-45E5-A3E8-4410C36BE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533399"/>
            <a:ext cx="834390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3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3CA7A-BBBC-4A9A-B61B-B301D76AB8BC}"/>
              </a:ext>
            </a:extLst>
          </p:cNvPr>
          <p:cNvSpPr txBox="1"/>
          <p:nvPr/>
        </p:nvSpPr>
        <p:spPr>
          <a:xfrm>
            <a:off x="1219200" y="9144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Answers to lessons </a:t>
            </a:r>
            <a:br>
              <a:rPr lang="en-US" sz="2800" b="1" dirty="0">
                <a:latin typeface="Comic Sans MS" panose="030F0702030302020204" pitchFamily="66" charset="0"/>
              </a:rPr>
            </a:br>
            <a:r>
              <a:rPr lang="en-US" sz="2800" b="1" dirty="0">
                <a:latin typeface="Comic Sans MS" panose="030F0702030302020204" pitchFamily="66" charset="0"/>
              </a:rPr>
              <a:t>1: Problem A = 4  B = 5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2: Problem A = 6  B = 6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3 :Problem A = 5  B = 5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4 :Problem A = 10 B = 12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5 :Problem A = 6   B = 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CD736A-2C7B-4D41-9F57-A1F9AF2E5366}"/>
              </a:ext>
            </a:extLst>
          </p:cNvPr>
          <p:cNvSpPr/>
          <p:nvPr/>
        </p:nvSpPr>
        <p:spPr>
          <a:xfrm>
            <a:off x="152400" y="152400"/>
            <a:ext cx="8763000" cy="6553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59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514350" indent="-514350">
          <a:buAutoNum type="arabicPeriod"/>
          <a:defRPr sz="2800" b="1" dirty="0" smtClean="0">
            <a:latin typeface="Comic Sans MS" panose="030F0702030302020204" pitchFamily="66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47</Words>
  <Application>Microsoft Office PowerPoint</Application>
  <PresentationFormat>On-screen Show (4:3)</PresentationFormat>
  <Paragraphs>23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20</cp:revision>
  <dcterms:created xsi:type="dcterms:W3CDTF">2015-12-10T01:37:00Z</dcterms:created>
  <dcterms:modified xsi:type="dcterms:W3CDTF">2019-11-18T01:57:06Z</dcterms:modified>
</cp:coreProperties>
</file>